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78DA-1B2B-4E93-9827-F352E5768C5C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0B3C-D788-46F2-8F1E-798C3342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B932-09EE-4029-ACCC-386732F40618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DCC2-F3BA-4D45-8EAA-7FAEEDAA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80D8-86C3-48C2-9A94-4558674814C5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E7DE-790C-4AA1-8AE8-E185A30B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3D7F-D83B-496C-B77E-8F2DD1090C0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A156-3807-4553-9EA9-F8B468E0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BB9B-59DA-4C51-997C-B323C4BCF39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7363-93C2-462D-A77E-BB08C3472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339C-6B21-4D66-91A2-F570B4B7B979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1C50-AC84-4453-8EB4-534D50F3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3A2B-70AB-4DB4-9C2B-B3F0A3EF296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05B1-9C04-4A7F-9243-E907ECC1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46D5-81B0-4D66-9BEF-9349F923683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F8E9-80D7-4D45-9891-BB9FB0676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44FC-29C6-42A5-866C-8869A318BDA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4EB7-DBB0-431B-832D-3970C0B59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3486-62ED-4B0E-B327-AD269E0A73B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61A4-EE57-4AF2-A7A4-8A0CD232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7433-6B03-4FFC-BF91-ECA4F37697C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AD09-3A37-44CA-A5E8-EFB6151D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A7EBF-A23F-4671-97E6-E365E852AE53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52C24-7B70-439B-9B23-FC7ACBCE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ФОНZzZ\s1_64898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8500469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Виступ на педраді з теми: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“ Формування комунікативно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компетентної особистості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вчителя і учня на уроках і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позакласній роботі “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4857750"/>
            <a:ext cx="3000375" cy="1643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Вчителя початкових класів,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вчителя вищої категорії,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старшого учителя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</a:rPr>
              <a:t>Пікуліної Тетяни Леонідівни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4286250"/>
            <a:ext cx="3500438" cy="1752600"/>
          </a:xfrm>
        </p:spPr>
        <p:txBody>
          <a:bodyPr/>
          <a:lstStyle/>
          <a:p>
            <a:r>
              <a:rPr lang="uk-UA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Учениці 3-Б класу</a:t>
            </a:r>
          </a:p>
          <a:p>
            <a:r>
              <a:rPr lang="uk-UA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Тужикової Вікторії</a:t>
            </a:r>
            <a:endParaRPr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888" y="1714488"/>
            <a:ext cx="7499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/>
                <a:solidFill>
                  <a:srgbClr val="FF0000"/>
                </a:solidFill>
              </a:rPr>
              <a:t>Презентація проекту 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1176" y="2643182"/>
            <a:ext cx="93324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/>
                <a:solidFill>
                  <a:srgbClr val="FF0000"/>
                </a:solidFill>
              </a:rPr>
              <a:t> з теми: “ Життєвий і творчий шлях </a:t>
            </a:r>
            <a:endParaRPr lang="ru-RU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0344" y="3286124"/>
            <a:ext cx="41676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/>
                <a:solidFill>
                  <a:srgbClr val="FF0000"/>
                </a:solidFill>
              </a:rPr>
              <a:t>Т.Г. Шевченка “ </a:t>
            </a:r>
            <a:endParaRPr lang="ru-RU" sz="40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429625" cy="4389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	</a:t>
            </a:r>
            <a:r>
              <a:rPr lang="uk-UA" sz="4400" smtClean="0">
                <a:solidFill>
                  <a:srgbClr val="0070C0"/>
                </a:solidFill>
              </a:rPr>
              <a:t>Познайомитись з життям </a:t>
            </a:r>
          </a:p>
          <a:p>
            <a:pPr>
              <a:buFont typeface="Arial" charset="0"/>
              <a:buNone/>
            </a:pPr>
            <a:r>
              <a:rPr lang="uk-UA" sz="4400" smtClean="0">
                <a:solidFill>
                  <a:srgbClr val="0070C0"/>
                </a:solidFill>
              </a:rPr>
              <a:t>  великого Кобзаря.</a:t>
            </a:r>
          </a:p>
          <a:p>
            <a:pPr>
              <a:buFont typeface="Arial" charset="0"/>
              <a:buNone/>
            </a:pPr>
            <a:r>
              <a:rPr lang="uk-UA" sz="4400" smtClean="0">
                <a:solidFill>
                  <a:srgbClr val="0070C0"/>
                </a:solidFill>
              </a:rPr>
              <a:t>	Відчути красу і силу поезії. </a:t>
            </a:r>
          </a:p>
          <a:p>
            <a:pPr>
              <a:buFont typeface="Arial" charset="0"/>
              <a:buNone/>
            </a:pPr>
            <a:r>
              <a:rPr lang="uk-UA" sz="4400" smtClean="0">
                <a:solidFill>
                  <a:srgbClr val="0070C0"/>
                </a:solidFill>
              </a:rPr>
              <a:t>	Поділитися набутими знаннями з однокласниками.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753" y="285728"/>
            <a:ext cx="4791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Мета проекту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42875" y="1714500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2875" y="3143250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2875" y="3857625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85813"/>
            <a:ext cx="2714625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6655" y="428604"/>
            <a:ext cx="596567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/>
                <a:solidFill>
                  <a:srgbClr val="FF0000"/>
                </a:solidFill>
              </a:rPr>
              <a:t>Т.Г. Шевченко – син </a:t>
            </a:r>
          </a:p>
          <a:p>
            <a:pPr algn="ctr">
              <a:defRPr/>
            </a:pPr>
            <a:r>
              <a:rPr lang="ru-RU" sz="4400" b="1" dirty="0">
                <a:ln/>
                <a:solidFill>
                  <a:srgbClr val="FF0000"/>
                </a:solidFill>
              </a:rPr>
              <a:t>українського народу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5000625"/>
            <a:ext cx="164306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(1814 -1861)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000500"/>
            <a:ext cx="3548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85875"/>
            <a:ext cx="4002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357313"/>
            <a:ext cx="36290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42976" y="142852"/>
            <a:ext cx="721523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Село Кирилівка. </a:t>
            </a:r>
          </a:p>
          <a:p>
            <a:pPr algn="ctr"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Хата Т.Г. Шевченка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857625" y="1447800"/>
            <a:ext cx="5076825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“… Ти взяла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Мене, маленького, за руку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І в школу хлопця одвела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До п'яного дяка в науку. “ </a:t>
            </a: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3673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0211" y="214290"/>
            <a:ext cx="75723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Т.Г. Шевченко «Доля»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358188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    Тарас Григорович Шевченко був одним з найвидатніших майстрів українського слова та образотворчого мистецтва.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    Його ім'я відоме у всьому світі.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    У багатьох країнах йому встановлено пам'ятники.</a:t>
            </a:r>
          </a:p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    Його твори перекладені на всі мови світу. 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1" y="214290"/>
            <a:ext cx="37165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Висновок</a:t>
            </a:r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42875" y="1285875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42875" y="2786063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42875" y="3357563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2875" y="4500563"/>
            <a:ext cx="571500" cy="28575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5569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Пам'ятники Шевченкові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24669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500188"/>
            <a:ext cx="2643188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500188"/>
            <a:ext cx="2571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8688" y="5357813"/>
            <a:ext cx="1285875" cy="3571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Херсон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5357813"/>
            <a:ext cx="2000250" cy="3571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Дніпропетровськ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5357813"/>
            <a:ext cx="1285875" cy="357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Київ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714875" y="2714625"/>
            <a:ext cx="3686175" cy="625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В.О. Сухомлинський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821537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… У наших руках – найбільша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цінностей світу – Людина.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Учитель творить людину.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7" name="Picture 2" descr="D:\фото 2010 мама утреники крыи 2010\DSC03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7147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01533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Реалізація проблеми формування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комунікативної компетентності.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Форми і методи реалізації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643182"/>
            <a:ext cx="2357454" cy="34290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Спілкування з вчите- 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Створення ситуа- ції успіху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Заохочення до творчості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Розподіл ролей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643182"/>
            <a:ext cx="2357454" cy="34290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Колективне відвіду-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вання бібліотеки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       Спілкування з бібліотекарем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       Вибір літератури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643182"/>
            <a:ext cx="2357454" cy="34290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Домашня пошукова робота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Спілкування з батьками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Перегляд домаш- ньої літератури і добір книг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Відвідування мережі Інтернет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714625" y="5429250"/>
            <a:ext cx="1071563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42910" y="400050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42910" y="457200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2910" y="507207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57554" y="428625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357554" y="4857760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215074" y="3714752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215074" y="428625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215074" y="507207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5500688" y="5572125"/>
            <a:ext cx="1071562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7929563" y="5500688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50" y="3643314"/>
            <a:ext cx="228601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Учнівський театр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Тяжке життя крі- паків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Декламація віршів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Читання в особах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Пояснення худож- ніх висловів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643314"/>
            <a:ext cx="228601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Відпочинок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Розважальні паузи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Цікаві фізхвилин- 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</a:t>
            </a:r>
            <a:r>
              <a:rPr lang="uk-UA" dirty="0" err="1">
                <a:solidFill>
                  <a:srgbClr val="0070C0"/>
                </a:solidFill>
              </a:rPr>
              <a:t>Здоров’язбері</a:t>
            </a:r>
            <a:r>
              <a:rPr lang="uk-UA" dirty="0">
                <a:solidFill>
                  <a:srgbClr val="0070C0"/>
                </a:solidFill>
              </a:rPr>
              <a:t> - гаючі вправи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643314"/>
            <a:ext cx="228601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Вивчення </a:t>
            </a:r>
            <a:r>
              <a:rPr lang="en-US" b="1" dirty="0">
                <a:solidFill>
                  <a:srgbClr val="FF0000"/>
                </a:solidFill>
              </a:rPr>
              <a:t>DVD</a:t>
            </a:r>
            <a:r>
              <a:rPr lang="uk-UA" b="1" dirty="0">
                <a:solidFill>
                  <a:srgbClr val="FF0000"/>
                </a:solidFill>
              </a:rPr>
              <a:t> прог- рам з теми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85728"/>
            <a:ext cx="2286016" cy="29289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FF0000"/>
                </a:solidFill>
              </a:rPr>
              <a:t>Вивчення віршів напам'ять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       Конкурс на кращого читця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       Гра “ Ерудит 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(Рядками віршів передати красу рідної природи, родинний затишок, любов до України)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70C0"/>
                </a:solidFill>
              </a:rPr>
              <a:t>       Аніліз змісту віршів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57166"/>
            <a:ext cx="228601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Асоціації і уявлення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Малюнки до творів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Плакати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</a:t>
            </a:r>
            <a:r>
              <a:rPr lang="uk-UA">
                <a:solidFill>
                  <a:srgbClr val="0070C0"/>
                </a:solidFill>
              </a:rPr>
              <a:t>Художні експонати </a:t>
            </a:r>
            <a:r>
              <a:rPr lang="uk-UA" dirty="0">
                <a:solidFill>
                  <a:srgbClr val="0070C0"/>
                </a:solidFill>
              </a:rPr>
              <a:t>виготовлені батька- ми і дітьми (КТС)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8604"/>
            <a:ext cx="2286016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Створення індиві- дуальних та колек- тивних проектів про життя і творчість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Т.Г. Шевченка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57950" y="178592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357950" y="150017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357950" y="100010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28992" y="278605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428992" y="1285860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428992" y="78579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428992" y="535782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428992" y="4786322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428992" y="428625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357950" y="564357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357950" y="535782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357950" y="4786322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57950" y="421481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500688" y="6072188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2500313" y="6072188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572125" y="2857500"/>
            <a:ext cx="1071563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2500313" y="2928938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7929563" y="2714625"/>
            <a:ext cx="1071562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142875" y="2857500"/>
            <a:ext cx="1071563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142875" y="6000750"/>
            <a:ext cx="1071563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2357454" cy="47863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Створення мультиме- дійної презентації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Ілюстрована слов- никова робота (про- водила група мовоз- навців – дослідників)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Творчі вправи на основі проведених досліджень (</a:t>
            </a:r>
            <a:r>
              <a:rPr lang="uk-UA" dirty="0" err="1">
                <a:solidFill>
                  <a:srgbClr val="0070C0"/>
                </a:solidFill>
              </a:rPr>
              <a:t>“Відкрий</a:t>
            </a:r>
            <a:r>
              <a:rPr lang="uk-UA" dirty="0">
                <a:solidFill>
                  <a:srgbClr val="0070C0"/>
                </a:solidFill>
              </a:rPr>
              <a:t> таємницю загублених літер “)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500042"/>
            <a:ext cx="2286016" cy="48577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Заходи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Проведення від- критого уроку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Уроку позаклас- ного читання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Підготовка до Шевченківського тижня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428604"/>
            <a:ext cx="2286016" cy="49292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Використання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інтерактивної технології ЧПКМ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(Читання і письмо для критичного мислення)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Інтерв'ю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Гра “ Продовж речення 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Мікрофон по колу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  Дискусія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70C0"/>
                </a:solidFill>
              </a:rPr>
              <a:t>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00034" y="3071810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0034" y="1928802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257174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86116" y="314324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86116" y="207167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00760" y="421481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000760" y="3143248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000760" y="3643314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00760" y="2857496"/>
            <a:ext cx="35719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14313" y="4786313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286375" y="4857750"/>
            <a:ext cx="1071563" cy="500063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2643188" y="4786313"/>
            <a:ext cx="1071562" cy="500062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85725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solidFill>
                  <a:srgbClr val="0070C0"/>
                </a:solidFill>
              </a:rPr>
              <a:t>Гра ” До якої гавані припливе корабель? “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3796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критичного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Опис картин рідної природи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Зображення тяжкої кріпацької долі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Заклик до боротьби проти кріпацтва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786063"/>
            <a:ext cx="17145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50" y="4429125"/>
            <a:ext cx="1928813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“ Садок вишневий коло хати “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571750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4000500"/>
            <a:ext cx="1928813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“ Реве та стогне Дніпр широкий “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214688"/>
            <a:ext cx="17859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85750" y="5000625"/>
            <a:ext cx="1928813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“ Доля “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37861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715125" y="5143500"/>
            <a:ext cx="1928813" cy="85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“ Мені тринадцятий минало “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9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5000625"/>
            <a:ext cx="12858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429125" y="6286500"/>
            <a:ext cx="1857375" cy="428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“ Заповіт “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3796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критичного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214313" y="857250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70C0"/>
                </a:solidFill>
              </a:rPr>
              <a:t>Гра ” До якої гавані припливе корабель? “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Опис картин рідної природи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Зображення тяжкої кріпацької долі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Заклик до боротьби проти кріпацтва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625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Садок вишневий коло хати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82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1443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5" y="607218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Реве та стогне Дніпр широкий “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3796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критичного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214313" y="857250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70C0"/>
                </a:solidFill>
              </a:rPr>
              <a:t>Гра ” До якої гавані припливе корабель? “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Опис картин рідної природи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Зображення тяжкої кріпацької долі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Заклик до боротьби проти кріпацтва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625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Садок вишневий коло хати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2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1443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5" y="607218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Реве та стогне Дніпр широкий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2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714750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Доля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2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64343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714750" y="607218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0070C0"/>
                </a:solidFill>
              </a:rPr>
              <a:t>“ Мені тринадцятий минало “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Владелец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3796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критичного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214313" y="857250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0070C0"/>
                </a:solidFill>
              </a:rPr>
              <a:t>Гра ” До якої гавані припливе корабель? “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Опис картин рідної природи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Зображення тяжкої кріпацької долі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43636" y="1714488"/>
            <a:ext cx="2714644" cy="785818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0070C0"/>
                </a:solidFill>
              </a:rPr>
              <a:t>Заклик до боротьби проти кріпацтва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625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Садок вишневий коло хати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1443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5" y="607218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Реве та стогне Дніпр широкий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714750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Доля “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64343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714750" y="607218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rgbClr val="0070C0"/>
                </a:solidFill>
              </a:rPr>
              <a:t>“ Мені тринадцятий минало “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2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643188"/>
            <a:ext cx="1443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715125" y="4071938"/>
            <a:ext cx="178593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rgbClr val="0070C0"/>
                </a:solidFill>
              </a:rPr>
              <a:t>“ Заповіт “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3563" y="4929188"/>
            <a:ext cx="3500437" cy="1643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1600" dirty="0">
                <a:solidFill>
                  <a:srgbClr val="FF0000"/>
                </a:solidFill>
              </a:rPr>
              <a:t>Проблемне запитання</a:t>
            </a:r>
          </a:p>
          <a:p>
            <a:pPr>
              <a:defRPr/>
            </a:pPr>
            <a:r>
              <a:rPr lang="uk-UA" sz="1600" dirty="0">
                <a:solidFill>
                  <a:srgbClr val="0070C0"/>
                </a:solidFill>
              </a:rPr>
              <a:t>Чи тільки опис картин рідної природи зображено у вірші “ Реве та стогне Дніпр широкий? </a:t>
            </a:r>
            <a:r>
              <a:rPr lang="uk-UA" sz="1600">
                <a:solidFill>
                  <a:srgbClr val="0070C0"/>
                </a:solidFill>
              </a:rPr>
              <a:t>“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607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Favorit</dc:creator>
  <cp:lastModifiedBy>DNA7 X86</cp:lastModifiedBy>
  <cp:revision>34</cp:revision>
  <dcterms:created xsi:type="dcterms:W3CDTF">2011-02-04T14:39:27Z</dcterms:created>
  <dcterms:modified xsi:type="dcterms:W3CDTF">2012-03-31T13:52:55Z</dcterms:modified>
</cp:coreProperties>
</file>