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1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00E3-7B0E-4643-ABEB-518CB384B252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6184-9D7F-4BB6-AAEC-5B7B0EDC40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7;&#1072;&#1093;\9&#1044;&#1086;&#1097;&#1080;&#108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nnel.ru/i/997/13798565119665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8444" cy="6858000"/>
          </a:xfrm>
          <a:prstGeom prst="rect">
            <a:avLst/>
          </a:prstGeom>
          <a:noFill/>
        </p:spPr>
      </p:pic>
      <p:pic>
        <p:nvPicPr>
          <p:cNvPr id="6" name="9До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unnel.ru/i/653/137988315139445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96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unnel.ru/i/997/1379868710661256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217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3/77/972/77972459_3424885_0_3727_cdfb0e77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18.radikal.ru/i513/1202/ea/78056b3218f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40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tunnel.ru/i/997/137985972958688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ZHcy;&amp;iecy;&amp;lcy;&amp;tcy;&amp;ycy;&amp;jcy; &amp;ocy;&amp;scy;&amp;iecy;&amp;ncy;&amp;ncy;&amp;icy;&amp;jcy; &amp;lcy;&amp;icy;&amp;scy;&amp;tcy;&amp;ocy;&amp;kcy;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618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kcy;&amp;icy; | &amp;acy;&amp;ncy;&amp;icy;&amp;mcy;&amp;acy;&amp;tscy;&amp;icy;&amp;ocy;&amp;ncy;&amp;ncy;&amp;ycy;&amp;iecy; &amp;kcy;&amp;acy;&amp;rcy;&amp;tcy;&amp;icy;&amp;ncy;&amp;kcy;&amp;icy; | &amp;acy;&amp;ncy;&amp;icy;&amp;mcy;&amp;icy;&amp;rcy;&amp;ocy;&amp;vcy;&amp;acy;&amp;ncy;&amp;ncy;&amp;ycy;&amp;iecy; &amp;kcy;&amp;acy;&amp;rcy;&amp;tcy;&amp;icy;&amp;ncy;&amp;kcy;&amp;icy; &amp;acy;&amp;ncy;&amp;icy;&amp;mcy;&amp;acy;&amp;tscy;&amp;icy;&amp;icy; &amp;bcy;&amp;lcy;&amp;iecy;&amp;scy;&amp;tcy;&amp;yacy;&amp;shcy;&amp;kcy;&amp;icy; &amp;acy;&amp;ncy;&amp;icy;&amp;mcy;&amp;acy;&amp;shcy;&amp;kcy;&amp;icy; &amp;acy;&amp;ncy;&amp;icy;&amp;mcy;&amp;acy;&amp;tscy;&amp;icy;&amp;ocy;&amp;ncy;&amp;ncy;&amp;ycy;&amp;iecy; &amp;kcy;&amp;acy;&amp;rcy;&amp;tcy;&amp;icy;&amp;ncy;&amp;kcy;&amp;icy; &amp;pcy;&amp;rcy;&amp;icy;&amp;rcy;&amp;ocy;&amp;dcy;&amp;acy;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058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unnel.ru/i/997/13798687729931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4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unnel.ru/i/997/137986325832396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975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unnel.ru/i/997/137986418138457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5830"/>
          </a:xfrm>
          <a:prstGeom prst="rect">
            <a:avLst/>
          </a:prstGeom>
          <a:noFill/>
        </p:spPr>
      </p:pic>
      <p:pic>
        <p:nvPicPr>
          <p:cNvPr id="19460" name="Picture 4" descr="C:\Users\Администратор\AppData\Local\Temp\__20111004_194989515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58112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3</cp:revision>
  <dcterms:created xsi:type="dcterms:W3CDTF">2013-11-28T21:54:38Z</dcterms:created>
  <dcterms:modified xsi:type="dcterms:W3CDTF">2013-12-14T13:50:35Z</dcterms:modified>
</cp:coreProperties>
</file>